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0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2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9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47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69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206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43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90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1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543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83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0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8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03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73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5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19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74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B289020-0FCB-4FF8-9E64-2F275936CF09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3E8C15B-6C1E-4BD0-95A9-05E41386B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6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30D4-5757-4EC9-8A39-E92F3450EE8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/>
              <a:t>                    </a:t>
            </a:r>
            <a:r>
              <a:rPr lang="en-US" dirty="0">
                <a:solidFill>
                  <a:srgbClr val="FF0000"/>
                </a:solidFill>
              </a:rPr>
              <a:t>FRONT END PROJECT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1803-BFDE-471F-8C5B-D45B1C5B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66950"/>
            <a:ext cx="8825659" cy="3752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</a:t>
            </a:r>
            <a:r>
              <a:rPr lang="en-US" sz="3200" dirty="0">
                <a:solidFill>
                  <a:srgbClr val="FF0000"/>
                </a:solidFill>
              </a:rPr>
              <a:t>TITLE: FLIGHT TICKET BOOKING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F2891-71C7-427A-B5FA-5F479F8C6CE1}"/>
              </a:ext>
            </a:extLst>
          </p:cNvPr>
          <p:cNvSpPr/>
          <p:nvPr/>
        </p:nvSpPr>
        <p:spPr>
          <a:xfrm>
            <a:off x="3630966" y="2974020"/>
            <a:ext cx="4856085" cy="205074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BY: K.KAMAKEYA</a:t>
            </a:r>
          </a:p>
          <a:p>
            <a:pPr algn="ctr"/>
            <a:r>
              <a:rPr lang="en-US" dirty="0"/>
              <a:t>BATCH CODE: 5885</a:t>
            </a:r>
          </a:p>
          <a:p>
            <a:pPr algn="ctr"/>
            <a:r>
              <a:rPr lang="en-US" dirty="0"/>
              <a:t>ENROLLMENT NO: EBEON0821423668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393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6F41-C258-4C66-A837-F150BBB0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CONTACTS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353F6-FFFC-4901-A347-5E3A69684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825" y="2333626"/>
            <a:ext cx="7258050" cy="4295774"/>
          </a:xfrm>
        </p:spPr>
      </p:pic>
    </p:spTree>
    <p:extLst>
      <p:ext uri="{BB962C8B-B14F-4D97-AF65-F5344CB8AC3E}">
        <p14:creationId xmlns:p14="http://schemas.microsoft.com/office/powerpoint/2010/main" val="29497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01A399C-D3D5-4A4F-A693-4F62BBDE83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b="9403"/>
          <a:stretch/>
        </p:blipFill>
        <p:spPr>
          <a:xfrm>
            <a:off x="0" y="0"/>
            <a:ext cx="12192000" cy="6934199"/>
          </a:xfrm>
        </p:spPr>
      </p:pic>
    </p:spTree>
    <p:extLst>
      <p:ext uri="{BB962C8B-B14F-4D97-AF65-F5344CB8AC3E}">
        <p14:creationId xmlns:p14="http://schemas.microsoft.com/office/powerpoint/2010/main" val="113058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903-929A-41D6-B258-2B873998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rgbClr val="FF0000"/>
                </a:solidFill>
              </a:rPr>
              <a:t>OBJECTIVE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1B09-A3CD-4E1C-8D87-FED59F61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objective of the Flight Ticket Booking (or) Airlines Reservation System is to manage the details of airlines </a:t>
            </a:r>
            <a:r>
              <a:rPr lang="en-US" dirty="0" err="1"/>
              <a:t>Tickets,Flights,Customers,Booking</a:t>
            </a:r>
            <a:r>
              <a:rPr lang="en-US" dirty="0"/>
              <a:t> </a:t>
            </a:r>
            <a:r>
              <a:rPr lang="en-US" dirty="0" err="1"/>
              <a:t>Counter,Venders..The</a:t>
            </a:r>
            <a:r>
              <a:rPr lang="en-US" dirty="0"/>
              <a:t> purpose of the project is to build an application program to reduce the manual work for managing the airlines </a:t>
            </a:r>
            <a:r>
              <a:rPr lang="en-US" dirty="0" err="1"/>
              <a:t>Ticket,Flights,Booking,Customer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web based booking solution that helps in consolidating data from all airlines through the use of Global distribution systems.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07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212F-66E4-4133-9461-CEB6B3B1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816746"/>
            <a:ext cx="3865134" cy="1020932"/>
          </a:xfrm>
        </p:spPr>
        <p:txBody>
          <a:bodyPr>
            <a:normAutofit fontScale="90000"/>
          </a:bodyPr>
          <a:lstStyle/>
          <a:p>
            <a:r>
              <a:rPr lang="en-US" dirty="0"/>
              <a:t>    INTRODUCTION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53458FF-A6F6-49FA-9002-AB830A3CA9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1" r="2644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EBAE4-919B-45FE-9FCF-BB15355F5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139518"/>
            <a:ext cx="3859212" cy="345341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Flight ticket booking(or)airline reservation systems are the systems that allows an airline to sell their seats.it contain information on schedules and fares and contain a database of reservation(or passenger name records) and of tickets </a:t>
            </a:r>
            <a:r>
              <a:rPr lang="en-US" dirty="0" err="1"/>
              <a:t>issued.It</a:t>
            </a:r>
            <a:r>
              <a:rPr lang="en-US" dirty="0"/>
              <a:t> is a part of passenger service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eventually evolved into the computer reservations </a:t>
            </a:r>
            <a:r>
              <a:rPr lang="en-US" dirty="0" err="1"/>
              <a:t>system.a</a:t>
            </a:r>
            <a:r>
              <a:rPr lang="en-US" dirty="0"/>
              <a:t> computer reservation system is used for the reservations of a particular airline and interfaces with a global distribution system which support travel agencies and other distribution channels in making reservations for most major airlines in a single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27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6DC7-2393-498D-BC3F-FDB68AC7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LANGUAGE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BD88-611C-408F-A1DD-64DEC054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3708"/>
            <a:ext cx="10515601" cy="367609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7CA003-502F-4D8B-828C-0BF177F36EB1}"/>
              </a:ext>
            </a:extLst>
          </p:cNvPr>
          <p:cNvSpPr/>
          <p:nvPr/>
        </p:nvSpPr>
        <p:spPr>
          <a:xfrm>
            <a:off x="1551710" y="2895600"/>
            <a:ext cx="1324656" cy="1447800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9C052C-8333-4CEF-A1B3-52545B415B2D}"/>
              </a:ext>
            </a:extLst>
          </p:cNvPr>
          <p:cNvSpPr/>
          <p:nvPr/>
        </p:nvSpPr>
        <p:spPr>
          <a:xfrm>
            <a:off x="3735280" y="2686410"/>
            <a:ext cx="2754297" cy="2009414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JAVASCRIPT</a:t>
            </a:r>
            <a:endParaRPr lang="en-IN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6CBBBE-CD59-4CE7-8D71-98FA1C5F8034}"/>
              </a:ext>
            </a:extLst>
          </p:cNvPr>
          <p:cNvSpPr/>
          <p:nvPr/>
        </p:nvSpPr>
        <p:spPr>
          <a:xfrm>
            <a:off x="6880195" y="2823099"/>
            <a:ext cx="1233996" cy="134940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3DDCB1-CF97-4473-A821-FBDBE09F3744}"/>
              </a:ext>
            </a:extLst>
          </p:cNvPr>
          <p:cNvSpPr/>
          <p:nvPr/>
        </p:nvSpPr>
        <p:spPr>
          <a:xfrm>
            <a:off x="8635151" y="3133817"/>
            <a:ext cx="1400685" cy="8092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BOOTSTRAP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C05DCD-5AE2-456C-9D6E-B78DC9144CF2}"/>
              </a:ext>
            </a:extLst>
          </p:cNvPr>
          <p:cNvCxnSpPr/>
          <p:nvPr/>
        </p:nvCxnSpPr>
        <p:spPr>
          <a:xfrm>
            <a:off x="838200" y="3619500"/>
            <a:ext cx="713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5E5105-EED2-47E3-94CA-161D96F204D8}"/>
              </a:ext>
            </a:extLst>
          </p:cNvPr>
          <p:cNvCxnSpPr/>
          <p:nvPr/>
        </p:nvCxnSpPr>
        <p:spPr>
          <a:xfrm>
            <a:off x="6489577" y="3538465"/>
            <a:ext cx="390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4FCA6B-56AA-4AE8-9BE8-A15EE75D4101}"/>
              </a:ext>
            </a:extLst>
          </p:cNvPr>
          <p:cNvCxnSpPr/>
          <p:nvPr/>
        </p:nvCxnSpPr>
        <p:spPr>
          <a:xfrm>
            <a:off x="8114191" y="3538464"/>
            <a:ext cx="52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2044CD-27FD-43B4-96CA-F21201CD4387}"/>
              </a:ext>
            </a:extLst>
          </p:cNvPr>
          <p:cNvCxnSpPr>
            <a:stCxn id="8" idx="3"/>
          </p:cNvCxnSpPr>
          <p:nvPr/>
        </p:nvCxnSpPr>
        <p:spPr>
          <a:xfrm flipV="1">
            <a:off x="10035836" y="3538464"/>
            <a:ext cx="13179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325935-3ACC-4CB4-8CEE-17A71D67C3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76366" y="3691117"/>
            <a:ext cx="858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3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5702-08D3-4F68-967E-DF0FF86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</a:t>
            </a:r>
            <a:r>
              <a:rPr lang="en-US" dirty="0">
                <a:solidFill>
                  <a:srgbClr val="FF0000"/>
                </a:solidFill>
              </a:rPr>
              <a:t>SCREENSHOTS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4FA2E-9A67-434D-9396-28E5C02DC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317072"/>
            <a:ext cx="5143499" cy="706964"/>
          </a:xfrm>
        </p:spPr>
        <p:txBody>
          <a:bodyPr/>
          <a:lstStyle/>
          <a:p>
            <a:r>
              <a:rPr lang="en-US" dirty="0"/>
              <a:t>HOME PAGE:  FLIGHT,HOTEL,RENTAL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2AFF4F-A319-4617-83FA-502D7036A7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179762"/>
            <a:ext cx="5157787" cy="26173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D502E-66D7-4C07-8833-67E58EB1F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        ABOUT OUR AIRLINES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D70232-65C2-49A6-AD64-C9E350F527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9762"/>
            <a:ext cx="5183188" cy="2617356"/>
          </a:xfrm>
        </p:spPr>
      </p:pic>
    </p:spTree>
    <p:extLst>
      <p:ext uri="{BB962C8B-B14F-4D97-AF65-F5344CB8AC3E}">
        <p14:creationId xmlns:p14="http://schemas.microsoft.com/office/powerpoint/2010/main" val="329230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C103-5CFD-4E70-A87C-6E86FD7D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  <a:r>
              <a:rPr lang="en-US" dirty="0">
                <a:solidFill>
                  <a:srgbClr val="FF0000"/>
                </a:solidFill>
              </a:rPr>
              <a:t>OFFERS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20F66-7A31-4B4B-86CD-CC0736D82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SPECIAL OFFERS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C99112-D771-4619-B30D-124D0547F5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406974"/>
            <a:ext cx="4824413" cy="23856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99530-9581-41B4-B269-82907D172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         HOT OFFERS OF THE WEEK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DA58FC-6F19-46AA-80F7-04D96F9706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8713" y="3422304"/>
            <a:ext cx="4824412" cy="2354954"/>
          </a:xfrm>
        </p:spPr>
      </p:pic>
    </p:spTree>
    <p:extLst>
      <p:ext uri="{BB962C8B-B14F-4D97-AF65-F5344CB8AC3E}">
        <p14:creationId xmlns:p14="http://schemas.microsoft.com/office/powerpoint/2010/main" val="233196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3277-811F-4B8C-AF48-56E96BAB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FLIGHT  BOOKING FORMATE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B9459-8C03-4FA3-8889-0095198AA2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43722" y="2603500"/>
            <a:ext cx="6848868" cy="3416300"/>
          </a:xfrm>
        </p:spPr>
      </p:pic>
    </p:spTree>
    <p:extLst>
      <p:ext uri="{BB962C8B-B14F-4D97-AF65-F5344CB8AC3E}">
        <p14:creationId xmlns:p14="http://schemas.microsoft.com/office/powerpoint/2010/main" val="121098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F659-EA02-4DE7-A07A-E2B920B7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SERVICES TO THE PASSENGERS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8FFBA-112D-40C9-A73A-F6D456B1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777" y="2371725"/>
            <a:ext cx="6908759" cy="3848099"/>
          </a:xfrm>
        </p:spPr>
      </p:pic>
    </p:spTree>
    <p:extLst>
      <p:ext uri="{BB962C8B-B14F-4D97-AF65-F5344CB8AC3E}">
        <p14:creationId xmlns:p14="http://schemas.microsoft.com/office/powerpoint/2010/main" val="226819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E349-676B-401F-862C-2599D1C5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28649"/>
            <a:ext cx="8761413" cy="1457325"/>
          </a:xfrm>
        </p:spPr>
        <p:txBody>
          <a:bodyPr/>
          <a:lstStyle/>
          <a:p>
            <a:r>
              <a:rPr lang="en-US" dirty="0"/>
              <a:t>               NO SAFETY-KNOW PAIN         KNOW SAFETY-NO PAIN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E2681-C8BD-4DBE-A131-63D53E6C3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8326" y="2286000"/>
            <a:ext cx="8458200" cy="4019550"/>
          </a:xfrm>
        </p:spPr>
      </p:pic>
    </p:spTree>
    <p:extLst>
      <p:ext uri="{BB962C8B-B14F-4D97-AF65-F5344CB8AC3E}">
        <p14:creationId xmlns:p14="http://schemas.microsoft.com/office/powerpoint/2010/main" val="2982704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276</TotalTime>
  <Words>261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                    FRONT END PROJECT</vt:lpstr>
      <vt:lpstr>                             OBJECTIVE</vt:lpstr>
      <vt:lpstr>    INTRODUCTION</vt:lpstr>
      <vt:lpstr>                     LANGUAGE USED</vt:lpstr>
      <vt:lpstr>                          SCREENSHOTS</vt:lpstr>
      <vt:lpstr>                                  OFFERS</vt:lpstr>
      <vt:lpstr>            FLIGHT  BOOKING FORMATE</vt:lpstr>
      <vt:lpstr>         SERVICES TO THE PASSENGERS</vt:lpstr>
      <vt:lpstr>               NO SAFETY-KNOW PAIN         KNOW SAFETY-NO PAIN</vt:lpstr>
      <vt:lpstr>                          CONTACTS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PROJECT</dc:title>
  <dc:creator>kamakeya@gmail.com</dc:creator>
  <cp:lastModifiedBy>kamakeya@gmail.com</cp:lastModifiedBy>
  <cp:revision>21</cp:revision>
  <dcterms:created xsi:type="dcterms:W3CDTF">2021-11-14T16:46:55Z</dcterms:created>
  <dcterms:modified xsi:type="dcterms:W3CDTF">2021-11-15T15:06:31Z</dcterms:modified>
</cp:coreProperties>
</file>